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00" autoAdjust="0"/>
    <p:restoredTop sz="92153" autoAdjust="0"/>
  </p:normalViewPr>
  <p:slideViewPr>
    <p:cSldViewPr snapToGrid="0">
      <p:cViewPr varScale="1">
        <p:scale>
          <a:sx n="107" d="100"/>
          <a:sy n="107" d="100"/>
        </p:scale>
        <p:origin x="11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22222222222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80006073754596"/>
          <c:y val="1.023441329827532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layout>
                <c:manualLayout>
                  <c:x val="-1.2263383684823314E-2"/>
                  <c:y val="-3.5373679753999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3"/>
              <c:layout>
                <c:manualLayout>
                  <c:x val="-5.6206525919523144E-17"/>
                  <c:y val="-3.5373679753999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238-4516-87CA-F1FDDF0AEB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Лист1!$A$6:$A$9</c:f>
              <c:numCache>
                <c:formatCode>General</c:formatCode>
                <c:ptCount val="4"/>
                <c:pt idx="0">
                  <c:v>0</c:v>
                </c:pt>
                <c:pt idx="1">
                  <c:v>29</c:v>
                </c:pt>
                <c:pt idx="2">
                  <c:v>154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-1.199542392320611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238-4516-87CA-F1FDDF0AEB51}"/>
                </c:ext>
              </c:extLst>
            </c:dLbl>
            <c:dLbl>
              <c:idx val="2"/>
              <c:layout>
                <c:manualLayout>
                  <c:x val="2.24024016919607E-3"/>
                  <c:y val="-7.074735950799979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238-4516-87CA-F1FDDF0AEB5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238-4516-87CA-F1FDDF0AEB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Лист1!$B$6:$B$9</c:f>
              <c:numCache>
                <c:formatCode>General</c:formatCode>
                <c:ptCount val="4"/>
                <c:pt idx="0">
                  <c:v>21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53669800"/>
        <c:axId val="53670192"/>
      </c:barChart>
      <c:catAx>
        <c:axId val="53669800"/>
        <c:scaling>
          <c:orientation val="minMax"/>
        </c:scaling>
        <c:delete val="1"/>
        <c:axPos val="l"/>
        <c:majorTickMark val="none"/>
        <c:minorTickMark val="none"/>
        <c:tickLblPos val="nextTo"/>
        <c:crossAx val="53670192"/>
        <c:crosses val="autoZero"/>
        <c:auto val="1"/>
        <c:lblAlgn val="ctr"/>
        <c:lblOffset val="100"/>
        <c:noMultiLvlLbl val="0"/>
      </c:catAx>
      <c:valAx>
        <c:axId val="536701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669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5.9629254736309492E-2"/>
          <c:y val="0.8300985449440705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2,401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0,133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2.59</c:v>
                </c:pt>
                <c:pt idx="1">
                  <c:v>0.13500000000000001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11.06.2024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53671368"/>
        <c:axId val="53671760"/>
      </c:barChart>
      <c:catAx>
        <c:axId val="53671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671760"/>
        <c:crosses val="autoZero"/>
        <c:auto val="1"/>
        <c:lblAlgn val="ctr"/>
        <c:lblOffset val="100"/>
        <c:noMultiLvlLbl val="0"/>
      </c:catAx>
      <c:valAx>
        <c:axId val="53671760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53671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6/14/2024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6/14/2024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6/14/2024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6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11.06.2024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8" name="Picture 2" descr="https://i.mycdn.me/i?r=AzEPZsRbOZEKgBhR0XGMT1RkOvq3DHvzxw8GK2DxRuXcvKaKTM5SRkZCeTgDn6uOyi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30" y="283648"/>
            <a:ext cx="888399" cy="71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338018" y="129800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здравоохранения</a:t>
            </a: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2024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284148"/>
              </p:ext>
            </p:extLst>
          </p:nvPr>
        </p:nvGraphicFramePr>
        <p:xfrm>
          <a:off x="3964220" y="1834025"/>
          <a:ext cx="4142413" cy="359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транспортом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(ед.автомобилей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0" cy="2655028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3938665" y="2055131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19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3970055" y="272083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104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3969852" y="3448076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34</a:t>
            </a:r>
            <a:endParaRPr lang="ru-RU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006998" y="4161108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21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7662224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2,533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5777486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solidFill>
              <a:srgbClr val="44546A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86298" y="2163192"/>
              <a:ext cx="318806" cy="183529"/>
            </a:xfrm>
            <a:prstGeom prst="rect">
              <a:avLst/>
            </a:prstGeom>
            <a:solidFill>
              <a:schemeClr val="tx1"/>
            </a:solidFill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7400952" y="36929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</TotalTime>
  <Words>89</Words>
  <Application>Microsoft Office PowerPoint</Application>
  <PresentationFormat>Широкоэкранный</PresentationFormat>
  <Paragraphs>33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User</cp:lastModifiedBy>
  <cp:revision>191</cp:revision>
  <cp:lastPrinted>2024-01-15T13:33:01Z</cp:lastPrinted>
  <dcterms:created xsi:type="dcterms:W3CDTF">2021-07-15T07:55:03Z</dcterms:created>
  <dcterms:modified xsi:type="dcterms:W3CDTF">2024-06-14T09:07:51Z</dcterms:modified>
</cp:coreProperties>
</file>